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5" r:id="rId9"/>
    <p:sldId id="313" r:id="rId10"/>
    <p:sldId id="314" r:id="rId11"/>
    <p:sldId id="315" r:id="rId12"/>
    <p:sldId id="272" r:id="rId13"/>
    <p:sldId id="310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86400" autoAdjust="0"/>
  </p:normalViewPr>
  <p:slideViewPr>
    <p:cSldViewPr snapToGrid="0" snapToObjects="1">
      <p:cViewPr>
        <p:scale>
          <a:sx n="100" d="100"/>
          <a:sy n="100" d="100"/>
        </p:scale>
        <p:origin x="-432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7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BD708-1449-4AA6-AFCA-C7265E8193DA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9A23E-77A0-4D20-9B83-3B52A504E9FD}">
      <dgm:prSet phldrT="[Текст]"/>
      <dgm:spPr/>
      <dgm:t>
        <a:bodyPr/>
        <a:lstStyle/>
        <a:p>
          <a:r>
            <a:rPr lang="ru-RU" dirty="0" smtClean="0"/>
            <a:t>В </a:t>
          </a:r>
          <a:r>
            <a:rPr lang="ru-RU" smtClean="0"/>
            <a:t>наличии 9 </a:t>
          </a:r>
          <a:r>
            <a:rPr lang="ru-RU" dirty="0" smtClean="0"/>
            <a:t>свободных объектов для субъектов МСП и </a:t>
          </a:r>
          <a:r>
            <a:rPr lang="ru-RU" dirty="0" err="1" smtClean="0"/>
            <a:t>самозанятых</a:t>
          </a:r>
          <a:r>
            <a:rPr lang="ru-RU" dirty="0" smtClean="0"/>
            <a:t> граждан</a:t>
          </a:r>
          <a:endParaRPr lang="ru-RU" dirty="0"/>
        </a:p>
      </dgm:t>
    </dgm:pt>
    <dgm:pt modelId="{66D228F9-9CE4-46FF-BF70-DF515C2EBD24}" type="parTrans" cxnId="{C512B346-D7E6-40C4-A80F-ECE2F5CBD735}">
      <dgm:prSet/>
      <dgm:spPr/>
      <dgm:t>
        <a:bodyPr/>
        <a:lstStyle/>
        <a:p>
          <a:endParaRPr lang="ru-RU"/>
        </a:p>
      </dgm:t>
    </dgm:pt>
    <dgm:pt modelId="{A50B85C5-B050-4856-A5D9-EF297C859D3E}" type="sibTrans" cxnId="{C512B346-D7E6-40C4-A80F-ECE2F5CBD735}">
      <dgm:prSet/>
      <dgm:spPr/>
      <dgm:t>
        <a:bodyPr/>
        <a:lstStyle/>
        <a:p>
          <a:endParaRPr lang="ru-RU"/>
        </a:p>
      </dgm:t>
    </dgm:pt>
    <dgm:pt modelId="{1C149E05-43AC-46F6-81C9-FD3F3097A551}">
      <dgm:prSet phldrT="[Текст]"/>
      <dgm:spPr/>
      <dgm:t>
        <a:bodyPr/>
        <a:lstStyle/>
        <a:p>
          <a:r>
            <a:rPr lang="ru-RU" dirty="0" smtClean="0"/>
            <a:t>Торги только среди субъектов МСП и </a:t>
          </a:r>
          <a:r>
            <a:rPr lang="ru-RU" dirty="0" err="1" smtClean="0"/>
            <a:t>самозанятых</a:t>
          </a:r>
          <a:r>
            <a:rPr lang="ru-RU" dirty="0" smtClean="0"/>
            <a:t> граждан</a:t>
          </a:r>
          <a:endParaRPr lang="ru-RU" dirty="0"/>
        </a:p>
      </dgm:t>
    </dgm:pt>
    <dgm:pt modelId="{81073B38-E9DC-470A-BBF3-6D0191E53C8E}" type="parTrans" cxnId="{7DA289EF-F99F-4EBB-BA31-BB0353B5955E}">
      <dgm:prSet/>
      <dgm:spPr/>
      <dgm:t>
        <a:bodyPr/>
        <a:lstStyle/>
        <a:p>
          <a:endParaRPr lang="ru-RU"/>
        </a:p>
      </dgm:t>
    </dgm:pt>
    <dgm:pt modelId="{374DDC27-DF2E-4B37-81CF-C5F4BC10244E}" type="sibTrans" cxnId="{7DA289EF-F99F-4EBB-BA31-BB0353B5955E}">
      <dgm:prSet/>
      <dgm:spPr/>
      <dgm:t>
        <a:bodyPr/>
        <a:lstStyle/>
        <a:p>
          <a:endParaRPr lang="ru-RU"/>
        </a:p>
      </dgm:t>
    </dgm:pt>
    <dgm:pt modelId="{CDC5AE13-B21B-4829-BA19-DFEA7488C57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Фиксированная цена договора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78FFF98-D3FE-4EBE-861E-AC4FE68110BD}" type="parTrans" cxnId="{68E0091B-A184-4C21-BC1A-6658B084165F}">
      <dgm:prSet/>
      <dgm:spPr/>
      <dgm:t>
        <a:bodyPr/>
        <a:lstStyle/>
        <a:p>
          <a:endParaRPr lang="ru-RU"/>
        </a:p>
      </dgm:t>
    </dgm:pt>
    <dgm:pt modelId="{7015C4A7-2014-440B-B8B3-61A3816827F5}" type="sibTrans" cxnId="{68E0091B-A184-4C21-BC1A-6658B084165F}">
      <dgm:prSet/>
      <dgm:spPr/>
      <dgm:t>
        <a:bodyPr/>
        <a:lstStyle/>
        <a:p>
          <a:endParaRPr lang="ru-RU"/>
        </a:p>
      </dgm:t>
    </dgm:pt>
    <dgm:pt modelId="{C40DBD61-8D82-4D70-B3C9-985B5B131669}">
      <dgm:prSet phldrT="[Текст]"/>
      <dgm:spPr/>
      <dgm:t>
        <a:bodyPr/>
        <a:lstStyle/>
        <a:p>
          <a:r>
            <a:rPr lang="ru-RU" dirty="0" smtClean="0"/>
            <a:t>Без посредников напрямую у собственника</a:t>
          </a:r>
          <a:endParaRPr lang="ru-RU" dirty="0"/>
        </a:p>
      </dgm:t>
    </dgm:pt>
    <dgm:pt modelId="{1CC8C338-49EC-4215-B0A5-FF3604CFEA00}" type="parTrans" cxnId="{8DC74C9E-3CA6-4216-9B3F-DDF3B2638398}">
      <dgm:prSet/>
      <dgm:spPr/>
      <dgm:t>
        <a:bodyPr/>
        <a:lstStyle/>
        <a:p>
          <a:endParaRPr lang="ru-RU"/>
        </a:p>
      </dgm:t>
    </dgm:pt>
    <dgm:pt modelId="{D4C30228-9D6B-4664-9C01-CCAB9AAB3023}" type="sibTrans" cxnId="{8DC74C9E-3CA6-4216-9B3F-DDF3B2638398}">
      <dgm:prSet/>
      <dgm:spPr/>
      <dgm:t>
        <a:bodyPr/>
        <a:lstStyle/>
        <a:p>
          <a:endParaRPr lang="ru-RU"/>
        </a:p>
      </dgm:t>
    </dgm:pt>
    <dgm:pt modelId="{14441E11-AC57-4748-8E3D-CF59F763854C}">
      <dgm:prSet phldrT="[Текст]"/>
      <dgm:spPr/>
      <dgm:t>
        <a:bodyPr/>
        <a:lstStyle/>
        <a:p>
          <a:r>
            <a:rPr lang="ru-RU" dirty="0" smtClean="0"/>
            <a:t>Возможность выкупа имущества в случаях, установленных законом</a:t>
          </a:r>
          <a:endParaRPr lang="ru-RU" dirty="0"/>
        </a:p>
      </dgm:t>
    </dgm:pt>
    <dgm:pt modelId="{69BDB7B5-BC43-469F-BB3A-D5098589C750}" type="parTrans" cxnId="{619CEEB4-2962-4C62-9238-97C4158BBEB9}">
      <dgm:prSet/>
      <dgm:spPr/>
      <dgm:t>
        <a:bodyPr/>
        <a:lstStyle/>
        <a:p>
          <a:endParaRPr lang="ru-RU"/>
        </a:p>
      </dgm:t>
    </dgm:pt>
    <dgm:pt modelId="{9DA527FF-F65C-407F-8404-1E52CA2F9350}" type="sibTrans" cxnId="{619CEEB4-2962-4C62-9238-97C4158BBEB9}">
      <dgm:prSet/>
      <dgm:spPr/>
      <dgm:t>
        <a:bodyPr/>
        <a:lstStyle/>
        <a:p>
          <a:endParaRPr lang="ru-RU"/>
        </a:p>
      </dgm:t>
    </dgm:pt>
    <dgm:pt modelId="{A7C9AA3D-9E2B-42B3-BDA1-080691F403FC}">
      <dgm:prSet phldrT="[Текст]"/>
      <dgm:spPr/>
      <dgm:t>
        <a:bodyPr/>
        <a:lstStyle/>
        <a:p>
          <a:r>
            <a:rPr lang="ru-RU" dirty="0" smtClean="0"/>
            <a:t>Аренда на длительный срок (до 5 лет)</a:t>
          </a:r>
          <a:endParaRPr lang="ru-RU" dirty="0"/>
        </a:p>
      </dgm:t>
    </dgm:pt>
    <dgm:pt modelId="{863FDFB5-EE1E-4538-A936-095F761E26F7}" type="parTrans" cxnId="{425E8DC0-2D30-4728-A040-B36E810BF6FD}">
      <dgm:prSet/>
      <dgm:spPr/>
      <dgm:t>
        <a:bodyPr/>
        <a:lstStyle/>
        <a:p>
          <a:endParaRPr lang="ru-RU"/>
        </a:p>
      </dgm:t>
    </dgm:pt>
    <dgm:pt modelId="{45A70A9E-FCAB-426E-841E-BE911022EDF3}" type="sibTrans" cxnId="{425E8DC0-2D30-4728-A040-B36E810BF6FD}">
      <dgm:prSet/>
      <dgm:spPr/>
      <dgm:t>
        <a:bodyPr/>
        <a:lstStyle/>
        <a:p>
          <a:endParaRPr lang="ru-RU"/>
        </a:p>
      </dgm:t>
    </dgm:pt>
    <dgm:pt modelId="{8315E066-9778-4026-92F3-3C5015FB0421}" type="pres">
      <dgm:prSet presAssocID="{E01BD708-1449-4AA6-AFCA-C7265E8193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C26BD-8809-4F5B-9C7E-C0DBC5DBE53E}" type="pres">
      <dgm:prSet presAssocID="{37A9A23E-77A0-4D20-9B83-3B52A504E9FD}" presName="centerShape" presStyleLbl="node0" presStyleIdx="0" presStyleCnt="1" custScaleX="111218" custScaleY="10650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025F783-372E-44FA-A7DE-8F79DD2D0C6A}" type="pres">
      <dgm:prSet presAssocID="{1C149E05-43AC-46F6-81C9-FD3F3097A551}" presName="node" presStyleLbl="node1" presStyleIdx="0" presStyleCnt="5" custScaleX="174787" custRadScaleRad="106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AE790-637D-445D-B008-2C7F0BF982DA}" type="pres">
      <dgm:prSet presAssocID="{1C149E05-43AC-46F6-81C9-FD3F3097A551}" presName="dummy" presStyleCnt="0"/>
      <dgm:spPr/>
    </dgm:pt>
    <dgm:pt modelId="{40C1DF5A-9F37-4A97-9A0E-0435510FF07F}" type="pres">
      <dgm:prSet presAssocID="{374DDC27-DF2E-4B37-81CF-C5F4BC10244E}" presName="sibTrans" presStyleLbl="sibTrans2D1" presStyleIdx="0" presStyleCnt="5" custLinFactNeighborX="-7472" custLinFactNeighborY="-2135"/>
      <dgm:spPr/>
      <dgm:t>
        <a:bodyPr/>
        <a:lstStyle/>
        <a:p>
          <a:endParaRPr lang="ru-RU"/>
        </a:p>
      </dgm:t>
    </dgm:pt>
    <dgm:pt modelId="{E7D8AB33-82DC-4FD6-9B12-EC3970CAB43C}" type="pres">
      <dgm:prSet presAssocID="{CDC5AE13-B21B-4829-BA19-DFEA7488C576}" presName="node" presStyleLbl="node1" presStyleIdx="1" presStyleCnt="5" custScaleX="158556" custRadScaleRad="147264" custRadScaleInc="18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179C-8161-4918-8BAE-2275BF7D65D6}" type="pres">
      <dgm:prSet presAssocID="{CDC5AE13-B21B-4829-BA19-DFEA7488C576}" presName="dummy" presStyleCnt="0"/>
      <dgm:spPr/>
    </dgm:pt>
    <dgm:pt modelId="{57D9CB9C-2347-49AB-9A95-6498ABE92E51}" type="pres">
      <dgm:prSet presAssocID="{7015C4A7-2014-440B-B8B3-61A3816827F5}" presName="sibTrans" presStyleLbl="sibTrans2D1" presStyleIdx="1" presStyleCnt="5" custLinFactNeighborX="-8539" custLinFactNeighborY="2134"/>
      <dgm:spPr/>
      <dgm:t>
        <a:bodyPr/>
        <a:lstStyle/>
        <a:p>
          <a:endParaRPr lang="ru-RU"/>
        </a:p>
      </dgm:t>
    </dgm:pt>
    <dgm:pt modelId="{78B1F1AA-6A34-423B-B585-F76FF60C4AD3}" type="pres">
      <dgm:prSet presAssocID="{C40DBD61-8D82-4D70-B3C9-985B5B131669}" presName="node" presStyleLbl="node1" presStyleIdx="2" presStyleCnt="5" custScaleX="183448" custRadScaleRad="120811" custRadScaleInc="-4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BFE02-7B45-4832-9CBE-81EA58E0BA4E}" type="pres">
      <dgm:prSet presAssocID="{C40DBD61-8D82-4D70-B3C9-985B5B131669}" presName="dummy" presStyleCnt="0"/>
      <dgm:spPr/>
    </dgm:pt>
    <dgm:pt modelId="{648968BC-6725-48B9-A709-6E0C44D2CD3E}" type="pres">
      <dgm:prSet presAssocID="{D4C30228-9D6B-4664-9C01-CCAB9AAB3023}" presName="sibTrans" presStyleLbl="sibTrans2D1" presStyleIdx="2" presStyleCnt="5" custLinFactNeighborX="426" custLinFactNeighborY="-9977"/>
      <dgm:spPr/>
      <dgm:t>
        <a:bodyPr/>
        <a:lstStyle/>
        <a:p>
          <a:endParaRPr lang="ru-RU"/>
        </a:p>
      </dgm:t>
    </dgm:pt>
    <dgm:pt modelId="{2508F5F4-3842-440D-A9BF-47F3EC7E79AA}" type="pres">
      <dgm:prSet presAssocID="{14441E11-AC57-4748-8E3D-CF59F763854C}" presName="node" presStyleLbl="node1" presStyleIdx="3" presStyleCnt="5" custScaleX="169181" custRadScaleRad="119542" custRadScaleInc="4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0556-95E9-41D6-8A4D-9142C0D313CE}" type="pres">
      <dgm:prSet presAssocID="{14441E11-AC57-4748-8E3D-CF59F763854C}" presName="dummy" presStyleCnt="0"/>
      <dgm:spPr/>
    </dgm:pt>
    <dgm:pt modelId="{7E0A23E9-6EB4-4A43-A587-EDDDF3027474}" type="pres">
      <dgm:prSet presAssocID="{9DA527FF-F65C-407F-8404-1E52CA2F9350}" presName="sibTrans" presStyleLbl="sibTrans2D1" presStyleIdx="3" presStyleCnt="5" custLinFactNeighborX="5550" custLinFactNeighborY="1281"/>
      <dgm:spPr/>
      <dgm:t>
        <a:bodyPr/>
        <a:lstStyle/>
        <a:p>
          <a:endParaRPr lang="ru-RU"/>
        </a:p>
      </dgm:t>
    </dgm:pt>
    <dgm:pt modelId="{E5755900-0E18-47CC-A263-E43C66832E4B}" type="pres">
      <dgm:prSet presAssocID="{A7C9AA3D-9E2B-42B3-BDA1-080691F403FC}" presName="node" presStyleLbl="node1" presStyleIdx="4" presStyleCnt="5" custScaleX="169074" custRadScaleRad="147895" custRadScaleInc="-17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5FEE-ACC5-4EAF-BAC5-BA6643B5EAA1}" type="pres">
      <dgm:prSet presAssocID="{A7C9AA3D-9E2B-42B3-BDA1-080691F403FC}" presName="dummy" presStyleCnt="0"/>
      <dgm:spPr/>
    </dgm:pt>
    <dgm:pt modelId="{D8F30749-C38F-415E-BA0D-7DB7D5DEF42E}" type="pres">
      <dgm:prSet presAssocID="{45A70A9E-FCAB-426E-841E-BE911022EDF3}" presName="sibTrans" presStyleLbl="sibTrans2D1" presStyleIdx="4" presStyleCnt="5" custLinFactNeighborX="6404" custLinFactNeighborY="-854"/>
      <dgm:spPr/>
      <dgm:t>
        <a:bodyPr/>
        <a:lstStyle/>
        <a:p>
          <a:endParaRPr lang="ru-RU"/>
        </a:p>
      </dgm:t>
    </dgm:pt>
  </dgm:ptLst>
  <dgm:cxnLst>
    <dgm:cxn modelId="{7DA289EF-F99F-4EBB-BA31-BB0353B5955E}" srcId="{37A9A23E-77A0-4D20-9B83-3B52A504E9FD}" destId="{1C149E05-43AC-46F6-81C9-FD3F3097A551}" srcOrd="0" destOrd="0" parTransId="{81073B38-E9DC-470A-BBF3-6D0191E53C8E}" sibTransId="{374DDC27-DF2E-4B37-81CF-C5F4BC10244E}"/>
    <dgm:cxn modelId="{0CBA9B5D-5831-4615-A3DB-7F43CFA0026E}" type="presOf" srcId="{C40DBD61-8D82-4D70-B3C9-985B5B131669}" destId="{78B1F1AA-6A34-423B-B585-F76FF60C4AD3}" srcOrd="0" destOrd="0" presId="urn:microsoft.com/office/officeart/2005/8/layout/radial6"/>
    <dgm:cxn modelId="{51C5B1DB-3804-48DF-9DB8-180AE5E93CC9}" type="presOf" srcId="{1C149E05-43AC-46F6-81C9-FD3F3097A551}" destId="{4025F783-372E-44FA-A7DE-8F79DD2D0C6A}" srcOrd="0" destOrd="0" presId="urn:microsoft.com/office/officeart/2005/8/layout/radial6"/>
    <dgm:cxn modelId="{2A51DDCB-0BBF-479A-8313-6AF6F30BB60C}" type="presOf" srcId="{A7C9AA3D-9E2B-42B3-BDA1-080691F403FC}" destId="{E5755900-0E18-47CC-A263-E43C66832E4B}" srcOrd="0" destOrd="0" presId="urn:microsoft.com/office/officeart/2005/8/layout/radial6"/>
    <dgm:cxn modelId="{2ED9A4E1-76EF-45DA-AA82-08C6A9B231DB}" type="presOf" srcId="{CDC5AE13-B21B-4829-BA19-DFEA7488C576}" destId="{E7D8AB33-82DC-4FD6-9B12-EC3970CAB43C}" srcOrd="0" destOrd="0" presId="urn:microsoft.com/office/officeart/2005/8/layout/radial6"/>
    <dgm:cxn modelId="{C512B346-D7E6-40C4-A80F-ECE2F5CBD735}" srcId="{E01BD708-1449-4AA6-AFCA-C7265E8193DA}" destId="{37A9A23E-77A0-4D20-9B83-3B52A504E9FD}" srcOrd="0" destOrd="0" parTransId="{66D228F9-9CE4-46FF-BF70-DF515C2EBD24}" sibTransId="{A50B85C5-B050-4856-A5D9-EF297C859D3E}"/>
    <dgm:cxn modelId="{425E8DC0-2D30-4728-A040-B36E810BF6FD}" srcId="{37A9A23E-77A0-4D20-9B83-3B52A504E9FD}" destId="{A7C9AA3D-9E2B-42B3-BDA1-080691F403FC}" srcOrd="4" destOrd="0" parTransId="{863FDFB5-EE1E-4538-A936-095F761E26F7}" sibTransId="{45A70A9E-FCAB-426E-841E-BE911022EDF3}"/>
    <dgm:cxn modelId="{C6553BDA-553A-462F-9347-C91F31CEA4C3}" type="presOf" srcId="{7015C4A7-2014-440B-B8B3-61A3816827F5}" destId="{57D9CB9C-2347-49AB-9A95-6498ABE92E51}" srcOrd="0" destOrd="0" presId="urn:microsoft.com/office/officeart/2005/8/layout/radial6"/>
    <dgm:cxn modelId="{8DC74C9E-3CA6-4216-9B3F-DDF3B2638398}" srcId="{37A9A23E-77A0-4D20-9B83-3B52A504E9FD}" destId="{C40DBD61-8D82-4D70-B3C9-985B5B131669}" srcOrd="2" destOrd="0" parTransId="{1CC8C338-49EC-4215-B0A5-FF3604CFEA00}" sibTransId="{D4C30228-9D6B-4664-9C01-CCAB9AAB3023}"/>
    <dgm:cxn modelId="{187A9B7B-A6E5-4E3E-A218-C9F139412A36}" type="presOf" srcId="{9DA527FF-F65C-407F-8404-1E52CA2F9350}" destId="{7E0A23E9-6EB4-4A43-A587-EDDDF3027474}" srcOrd="0" destOrd="0" presId="urn:microsoft.com/office/officeart/2005/8/layout/radial6"/>
    <dgm:cxn modelId="{9F02534D-79EB-4601-AFAF-32B172B57692}" type="presOf" srcId="{D4C30228-9D6B-4664-9C01-CCAB9AAB3023}" destId="{648968BC-6725-48B9-A709-6E0C44D2CD3E}" srcOrd="0" destOrd="0" presId="urn:microsoft.com/office/officeart/2005/8/layout/radial6"/>
    <dgm:cxn modelId="{5D632B9E-5C39-4FEA-8A8E-637154628C0D}" type="presOf" srcId="{45A70A9E-FCAB-426E-841E-BE911022EDF3}" destId="{D8F30749-C38F-415E-BA0D-7DB7D5DEF42E}" srcOrd="0" destOrd="0" presId="urn:microsoft.com/office/officeart/2005/8/layout/radial6"/>
    <dgm:cxn modelId="{619CEEB4-2962-4C62-9238-97C4158BBEB9}" srcId="{37A9A23E-77A0-4D20-9B83-3B52A504E9FD}" destId="{14441E11-AC57-4748-8E3D-CF59F763854C}" srcOrd="3" destOrd="0" parTransId="{69BDB7B5-BC43-469F-BB3A-D5098589C750}" sibTransId="{9DA527FF-F65C-407F-8404-1E52CA2F9350}"/>
    <dgm:cxn modelId="{25011568-A98F-4E09-A72D-F0C08ACC5EAD}" type="presOf" srcId="{14441E11-AC57-4748-8E3D-CF59F763854C}" destId="{2508F5F4-3842-440D-A9BF-47F3EC7E79AA}" srcOrd="0" destOrd="0" presId="urn:microsoft.com/office/officeart/2005/8/layout/radial6"/>
    <dgm:cxn modelId="{68E0091B-A184-4C21-BC1A-6658B084165F}" srcId="{37A9A23E-77A0-4D20-9B83-3B52A504E9FD}" destId="{CDC5AE13-B21B-4829-BA19-DFEA7488C576}" srcOrd="1" destOrd="0" parTransId="{078FFF98-D3FE-4EBE-861E-AC4FE68110BD}" sibTransId="{7015C4A7-2014-440B-B8B3-61A3816827F5}"/>
    <dgm:cxn modelId="{D5CCF149-ECDA-4679-87AF-A250E0C03504}" type="presOf" srcId="{E01BD708-1449-4AA6-AFCA-C7265E8193DA}" destId="{8315E066-9778-4026-92F3-3C5015FB0421}" srcOrd="0" destOrd="0" presId="urn:microsoft.com/office/officeart/2005/8/layout/radial6"/>
    <dgm:cxn modelId="{BF4EC58F-4C44-41FB-A2CA-C99E20F3ED3B}" type="presOf" srcId="{374DDC27-DF2E-4B37-81CF-C5F4BC10244E}" destId="{40C1DF5A-9F37-4A97-9A0E-0435510FF07F}" srcOrd="0" destOrd="0" presId="urn:microsoft.com/office/officeart/2005/8/layout/radial6"/>
    <dgm:cxn modelId="{893B274A-F9CD-4923-ABF0-D45719D5382C}" type="presOf" srcId="{37A9A23E-77A0-4D20-9B83-3B52A504E9FD}" destId="{C17C26BD-8809-4F5B-9C7E-C0DBC5DBE53E}" srcOrd="0" destOrd="0" presId="urn:microsoft.com/office/officeart/2005/8/layout/radial6"/>
    <dgm:cxn modelId="{9D5DC22F-C95A-4ADF-8DC4-796799C7D105}" type="presParOf" srcId="{8315E066-9778-4026-92F3-3C5015FB0421}" destId="{C17C26BD-8809-4F5B-9C7E-C0DBC5DBE53E}" srcOrd="0" destOrd="0" presId="urn:microsoft.com/office/officeart/2005/8/layout/radial6"/>
    <dgm:cxn modelId="{A8B692B1-9513-4AC0-9560-3F93131B11DD}" type="presParOf" srcId="{8315E066-9778-4026-92F3-3C5015FB0421}" destId="{4025F783-372E-44FA-A7DE-8F79DD2D0C6A}" srcOrd="1" destOrd="0" presId="urn:microsoft.com/office/officeart/2005/8/layout/radial6"/>
    <dgm:cxn modelId="{4006F651-B399-47E4-8FEB-5557F451384D}" type="presParOf" srcId="{8315E066-9778-4026-92F3-3C5015FB0421}" destId="{041AE790-637D-445D-B008-2C7F0BF982DA}" srcOrd="2" destOrd="0" presId="urn:microsoft.com/office/officeart/2005/8/layout/radial6"/>
    <dgm:cxn modelId="{5CC84FF5-E42C-471A-A8C4-210874989FAA}" type="presParOf" srcId="{8315E066-9778-4026-92F3-3C5015FB0421}" destId="{40C1DF5A-9F37-4A97-9A0E-0435510FF07F}" srcOrd="3" destOrd="0" presId="urn:microsoft.com/office/officeart/2005/8/layout/radial6"/>
    <dgm:cxn modelId="{849F46E6-88CD-448B-A13A-342D7CF0B981}" type="presParOf" srcId="{8315E066-9778-4026-92F3-3C5015FB0421}" destId="{E7D8AB33-82DC-4FD6-9B12-EC3970CAB43C}" srcOrd="4" destOrd="0" presId="urn:microsoft.com/office/officeart/2005/8/layout/radial6"/>
    <dgm:cxn modelId="{A5FA34EE-0C65-426A-B881-54187151ACEA}" type="presParOf" srcId="{8315E066-9778-4026-92F3-3C5015FB0421}" destId="{82CE179C-8161-4918-8BAE-2275BF7D65D6}" srcOrd="5" destOrd="0" presId="urn:microsoft.com/office/officeart/2005/8/layout/radial6"/>
    <dgm:cxn modelId="{EE94183F-1CBB-4BE6-951E-BFDC072AC08C}" type="presParOf" srcId="{8315E066-9778-4026-92F3-3C5015FB0421}" destId="{57D9CB9C-2347-49AB-9A95-6498ABE92E51}" srcOrd="6" destOrd="0" presId="urn:microsoft.com/office/officeart/2005/8/layout/radial6"/>
    <dgm:cxn modelId="{95F9C599-3DD7-4B80-8C0B-24C067E97627}" type="presParOf" srcId="{8315E066-9778-4026-92F3-3C5015FB0421}" destId="{78B1F1AA-6A34-423B-B585-F76FF60C4AD3}" srcOrd="7" destOrd="0" presId="urn:microsoft.com/office/officeart/2005/8/layout/radial6"/>
    <dgm:cxn modelId="{24E56CA1-9A61-443E-A0CF-5465E30A5219}" type="presParOf" srcId="{8315E066-9778-4026-92F3-3C5015FB0421}" destId="{6ACBFE02-7B45-4832-9CBE-81EA58E0BA4E}" srcOrd="8" destOrd="0" presId="urn:microsoft.com/office/officeart/2005/8/layout/radial6"/>
    <dgm:cxn modelId="{4A6703EF-A465-4E1C-B8E2-F964D0BF2B69}" type="presParOf" srcId="{8315E066-9778-4026-92F3-3C5015FB0421}" destId="{648968BC-6725-48B9-A709-6E0C44D2CD3E}" srcOrd="9" destOrd="0" presId="urn:microsoft.com/office/officeart/2005/8/layout/radial6"/>
    <dgm:cxn modelId="{72F75F1F-9C8B-42AF-8AB8-ED101565ECB1}" type="presParOf" srcId="{8315E066-9778-4026-92F3-3C5015FB0421}" destId="{2508F5F4-3842-440D-A9BF-47F3EC7E79AA}" srcOrd="10" destOrd="0" presId="urn:microsoft.com/office/officeart/2005/8/layout/radial6"/>
    <dgm:cxn modelId="{41B3235C-D3A5-454A-8F2F-6F1360D802C6}" type="presParOf" srcId="{8315E066-9778-4026-92F3-3C5015FB0421}" destId="{044C0556-95E9-41D6-8A4D-9142C0D313CE}" srcOrd="11" destOrd="0" presId="urn:microsoft.com/office/officeart/2005/8/layout/radial6"/>
    <dgm:cxn modelId="{C74DBE9D-7A97-4365-8F09-6FCE295C56F1}" type="presParOf" srcId="{8315E066-9778-4026-92F3-3C5015FB0421}" destId="{7E0A23E9-6EB4-4A43-A587-EDDDF3027474}" srcOrd="12" destOrd="0" presId="urn:microsoft.com/office/officeart/2005/8/layout/radial6"/>
    <dgm:cxn modelId="{C14DF459-D141-49DB-ACBC-6A6C78A8A9D7}" type="presParOf" srcId="{8315E066-9778-4026-92F3-3C5015FB0421}" destId="{E5755900-0E18-47CC-A263-E43C66832E4B}" srcOrd="13" destOrd="0" presId="urn:microsoft.com/office/officeart/2005/8/layout/radial6"/>
    <dgm:cxn modelId="{341100CA-5F66-40CE-B6E1-11204D587A25}" type="presParOf" srcId="{8315E066-9778-4026-92F3-3C5015FB0421}" destId="{A3F45FEE-ACC5-4EAF-BAC5-BA6643B5EAA1}" srcOrd="14" destOrd="0" presId="urn:microsoft.com/office/officeart/2005/8/layout/radial6"/>
    <dgm:cxn modelId="{2DCDBFD1-9945-4E25-9D2B-6C967C4F3AE7}" type="presParOf" srcId="{8315E066-9778-4026-92F3-3C5015FB0421}" destId="{D8F30749-C38F-415E-BA0D-7DB7D5DEF4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37E43-1BD7-4024-991B-29A0B4D661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072B40-D5DA-4F9E-A871-A176D62A6A3A}">
      <dgm:prSet phldrT="[Текст]" custT="1"/>
      <dgm:spPr/>
      <dgm:t>
        <a:bodyPr/>
        <a:lstStyle/>
        <a:p>
          <a:r>
            <a:rPr lang="ru-RU" sz="1800" dirty="0" smtClean="0"/>
            <a:t>УПОЛНОМОЧЕННЫЙ ОРГАН,</a:t>
          </a:r>
        </a:p>
        <a:p>
          <a:r>
            <a:rPr lang="ru-RU" sz="1800" dirty="0" smtClean="0"/>
            <a:t>ОСУЩЕСТВЛЯЮЩИЙ</a:t>
          </a:r>
        </a:p>
        <a:p>
          <a:r>
            <a:rPr lang="ru-RU" sz="1800" dirty="0" smtClean="0"/>
            <a:t>ИМУЩЕСТВЕННУЮ</a:t>
          </a:r>
        </a:p>
        <a:p>
          <a:r>
            <a:rPr lang="ru-RU" sz="1800" dirty="0" smtClean="0"/>
            <a:t>ПОДДЕРЖКУ</a:t>
          </a:r>
          <a:endParaRPr lang="ru-RU" sz="1800" dirty="0"/>
        </a:p>
      </dgm:t>
    </dgm:pt>
    <dgm:pt modelId="{5C98371F-C220-4C4B-B4F8-ED9CD4D1E6F7}" type="parTrans" cxnId="{720C9482-AD70-47F9-8BBA-6AEA906EA023}">
      <dgm:prSet/>
      <dgm:spPr/>
      <dgm:t>
        <a:bodyPr/>
        <a:lstStyle/>
        <a:p>
          <a:endParaRPr lang="ru-RU"/>
        </a:p>
      </dgm:t>
    </dgm:pt>
    <dgm:pt modelId="{7846B0AF-C809-4711-98DF-92AF413EB212}" type="sibTrans" cxnId="{720C9482-AD70-47F9-8BBA-6AEA906EA023}">
      <dgm:prSet/>
      <dgm:spPr/>
      <dgm:t>
        <a:bodyPr/>
        <a:lstStyle/>
        <a:p>
          <a:endParaRPr lang="ru-RU"/>
        </a:p>
      </dgm:t>
    </dgm:pt>
    <dgm:pt modelId="{9E0B879F-7D42-4B90-A0B8-B3736FBD0F2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комитет по управлению муниципальным  </a:t>
          </a:r>
        </a:p>
        <a:p>
          <a:pPr>
            <a:spcAft>
              <a:spcPts val="0"/>
            </a:spcAft>
          </a:pPr>
          <a:r>
            <a:rPr lang="ru-RU" sz="1800" dirty="0" smtClean="0"/>
            <a:t>имуществом Администрации Окуловского</a:t>
          </a:r>
        </a:p>
        <a:p>
          <a:pPr>
            <a:spcAft>
              <a:spcPts val="0"/>
            </a:spcAft>
          </a:pPr>
          <a:r>
            <a:rPr lang="ru-RU" sz="1800" dirty="0" smtClean="0"/>
            <a:t>муниципального имущества</a:t>
          </a:r>
        </a:p>
        <a:p>
          <a:pPr>
            <a:spcAft>
              <a:spcPct val="35000"/>
            </a:spcAft>
          </a:pPr>
          <a:endParaRPr lang="ru-RU" sz="1700" dirty="0"/>
        </a:p>
      </dgm:t>
    </dgm:pt>
    <dgm:pt modelId="{965CDD61-71F4-4AFC-998E-B067A02D97EE}" type="parTrans" cxnId="{AFC124CB-CB81-4061-9106-5FD4A93797FE}">
      <dgm:prSet/>
      <dgm:spPr/>
      <dgm:t>
        <a:bodyPr/>
        <a:lstStyle/>
        <a:p>
          <a:endParaRPr lang="ru-RU"/>
        </a:p>
      </dgm:t>
    </dgm:pt>
    <dgm:pt modelId="{D6754B40-1902-4EB0-B830-D61FBC7F70FB}" type="sibTrans" cxnId="{AFC124CB-CB81-4061-9106-5FD4A93797FE}">
      <dgm:prSet/>
      <dgm:spPr/>
      <dgm:t>
        <a:bodyPr/>
        <a:lstStyle/>
        <a:p>
          <a:endParaRPr lang="ru-RU"/>
        </a:p>
      </dgm:t>
    </dgm:pt>
    <dgm:pt modelId="{7049807E-1E3F-47B7-B1C0-C4002D849A50}" type="pres">
      <dgm:prSet presAssocID="{E8E37E43-1BD7-4024-991B-29A0B4D66110}" presName="Name0" presStyleCnt="0">
        <dgm:presLayoutVars>
          <dgm:dir/>
          <dgm:resizeHandles val="exact"/>
        </dgm:presLayoutVars>
      </dgm:prSet>
      <dgm:spPr/>
    </dgm:pt>
    <dgm:pt modelId="{BB84E0D4-DB38-44AC-AC97-29B8B6F0DCB5}" type="pres">
      <dgm:prSet presAssocID="{FC072B40-D5DA-4F9E-A871-A176D62A6A3A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EAF9-5560-4490-87AE-785937AD7108}" type="pres">
      <dgm:prSet presAssocID="{7846B0AF-C809-4711-98DF-92AF413EB21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2B7F01A-20A4-4D3E-B548-1AB108758406}" type="pres">
      <dgm:prSet presAssocID="{7846B0AF-C809-4711-98DF-92AF413EB21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0E7DB3D-C40B-484D-ABAA-90B819243D33}" type="pres">
      <dgm:prSet presAssocID="{9E0B879F-7D42-4B90-A0B8-B3736FBD0F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36ADB-1489-49FB-97F5-A52A29296359}" type="presOf" srcId="{9E0B879F-7D42-4B90-A0B8-B3736FBD0F27}" destId="{50E7DB3D-C40B-484D-ABAA-90B819243D33}" srcOrd="0" destOrd="0" presId="urn:microsoft.com/office/officeart/2005/8/layout/process1"/>
    <dgm:cxn modelId="{F199759F-EFC5-4B33-BA33-8CA7D806BE3A}" type="presOf" srcId="{E8E37E43-1BD7-4024-991B-29A0B4D66110}" destId="{7049807E-1E3F-47B7-B1C0-C4002D849A50}" srcOrd="0" destOrd="0" presId="urn:microsoft.com/office/officeart/2005/8/layout/process1"/>
    <dgm:cxn modelId="{0ABED446-39CE-4CBD-AB12-4488187C9326}" type="presOf" srcId="{FC072B40-D5DA-4F9E-A871-A176D62A6A3A}" destId="{BB84E0D4-DB38-44AC-AC97-29B8B6F0DCB5}" srcOrd="0" destOrd="0" presId="urn:microsoft.com/office/officeart/2005/8/layout/process1"/>
    <dgm:cxn modelId="{29EE37A4-29CB-46C3-870A-6B3E61CC0AEA}" type="presOf" srcId="{7846B0AF-C809-4711-98DF-92AF413EB212}" destId="{D2B7F01A-20A4-4D3E-B548-1AB108758406}" srcOrd="1" destOrd="0" presId="urn:microsoft.com/office/officeart/2005/8/layout/process1"/>
    <dgm:cxn modelId="{AFC124CB-CB81-4061-9106-5FD4A93797FE}" srcId="{E8E37E43-1BD7-4024-991B-29A0B4D66110}" destId="{9E0B879F-7D42-4B90-A0B8-B3736FBD0F27}" srcOrd="1" destOrd="0" parTransId="{965CDD61-71F4-4AFC-998E-B067A02D97EE}" sibTransId="{D6754B40-1902-4EB0-B830-D61FBC7F70FB}"/>
    <dgm:cxn modelId="{D00599F8-EB5F-44FC-AFC4-0455ECAAD77B}" type="presOf" srcId="{7846B0AF-C809-4711-98DF-92AF413EB212}" destId="{98B5EAF9-5560-4490-87AE-785937AD7108}" srcOrd="0" destOrd="0" presId="urn:microsoft.com/office/officeart/2005/8/layout/process1"/>
    <dgm:cxn modelId="{720C9482-AD70-47F9-8BBA-6AEA906EA023}" srcId="{E8E37E43-1BD7-4024-991B-29A0B4D66110}" destId="{FC072B40-D5DA-4F9E-A871-A176D62A6A3A}" srcOrd="0" destOrd="0" parTransId="{5C98371F-C220-4C4B-B4F8-ED9CD4D1E6F7}" sibTransId="{7846B0AF-C809-4711-98DF-92AF413EB212}"/>
    <dgm:cxn modelId="{443BC1B4-31E2-4FB2-9D86-036842726073}" type="presParOf" srcId="{7049807E-1E3F-47B7-B1C0-C4002D849A50}" destId="{BB84E0D4-DB38-44AC-AC97-29B8B6F0DCB5}" srcOrd="0" destOrd="0" presId="urn:microsoft.com/office/officeart/2005/8/layout/process1"/>
    <dgm:cxn modelId="{2299F805-22E3-4D8E-A4B8-D904EE81F5CC}" type="presParOf" srcId="{7049807E-1E3F-47B7-B1C0-C4002D849A50}" destId="{98B5EAF9-5560-4490-87AE-785937AD7108}" srcOrd="1" destOrd="0" presId="urn:microsoft.com/office/officeart/2005/8/layout/process1"/>
    <dgm:cxn modelId="{971249FF-0AF8-4AAB-8407-0EB539F8F017}" type="presParOf" srcId="{98B5EAF9-5560-4490-87AE-785937AD7108}" destId="{D2B7F01A-20A4-4D3E-B548-1AB108758406}" srcOrd="0" destOrd="0" presId="urn:microsoft.com/office/officeart/2005/8/layout/process1"/>
    <dgm:cxn modelId="{EBD5516B-209F-4CBF-BD1E-C887E5C7D9ED}" type="presParOf" srcId="{7049807E-1E3F-47B7-B1C0-C4002D849A50}" destId="{50E7DB3D-C40B-484D-ABAA-90B819243D3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F7D63-9187-4C00-8381-005D4A4F5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F8C0BF-5C54-47C2-98F2-B0280B6332E9}">
      <dgm:prSet phldrT="[Текст]" custT="1"/>
      <dgm:spPr/>
      <dgm:t>
        <a:bodyPr/>
        <a:lstStyle/>
        <a:p>
          <a:r>
            <a:rPr lang="ru-RU" sz="1800" dirty="0" smtClean="0"/>
            <a:t>СРОК ОКАЗАНИЯ</a:t>
          </a:r>
        </a:p>
        <a:p>
          <a:r>
            <a:rPr lang="ru-RU" sz="1800" dirty="0" smtClean="0"/>
            <a:t>ИМУЩЕСТВЕННОЙ</a:t>
          </a:r>
        </a:p>
        <a:p>
          <a:r>
            <a:rPr lang="ru-RU" sz="1800" dirty="0" smtClean="0"/>
            <a:t>ПОДДЕРЖКИ</a:t>
          </a:r>
          <a:endParaRPr lang="ru-RU" sz="1800" dirty="0"/>
        </a:p>
      </dgm:t>
    </dgm:pt>
    <dgm:pt modelId="{43E39A44-E3F0-4C29-AFF5-7DF612D1E532}" type="parTrans" cxnId="{2CB8610C-E2EE-4DDD-B19E-564B1FD76AAB}">
      <dgm:prSet/>
      <dgm:spPr/>
      <dgm:t>
        <a:bodyPr/>
        <a:lstStyle/>
        <a:p>
          <a:endParaRPr lang="ru-RU"/>
        </a:p>
      </dgm:t>
    </dgm:pt>
    <dgm:pt modelId="{0CC9BE05-94D5-4707-941C-98E4A9B2E6D6}" type="sibTrans" cxnId="{2CB8610C-E2EE-4DDD-B19E-564B1FD76AAB}">
      <dgm:prSet/>
      <dgm:spPr/>
      <dgm:t>
        <a:bodyPr/>
        <a:lstStyle/>
        <a:p>
          <a:endParaRPr lang="ru-RU"/>
        </a:p>
      </dgm:t>
    </dgm:pt>
    <dgm:pt modelId="{6C622F57-EBB8-4514-ABF0-249A88FE5A30}">
      <dgm:prSet phldrT="[Текст]" custT="1"/>
      <dgm:spPr/>
      <dgm:t>
        <a:bodyPr/>
        <a:lstStyle/>
        <a:p>
          <a:r>
            <a:rPr lang="ru-RU" sz="1800" dirty="0" smtClean="0"/>
            <a:t>до 3 месяцев</a:t>
          </a:r>
          <a:endParaRPr lang="ru-RU" sz="1800" dirty="0"/>
        </a:p>
      </dgm:t>
    </dgm:pt>
    <dgm:pt modelId="{785522A0-7BBF-4BD7-B3EA-15A8F3630314}" type="parTrans" cxnId="{74682531-CB7D-4B48-9692-CBBA1562D83A}">
      <dgm:prSet/>
      <dgm:spPr/>
      <dgm:t>
        <a:bodyPr/>
        <a:lstStyle/>
        <a:p>
          <a:endParaRPr lang="ru-RU"/>
        </a:p>
      </dgm:t>
    </dgm:pt>
    <dgm:pt modelId="{A5D370F2-67B3-406A-A71B-5726B7D0DE61}" type="sibTrans" cxnId="{74682531-CB7D-4B48-9692-CBBA1562D83A}">
      <dgm:prSet/>
      <dgm:spPr/>
      <dgm:t>
        <a:bodyPr/>
        <a:lstStyle/>
        <a:p>
          <a:endParaRPr lang="ru-RU"/>
        </a:p>
      </dgm:t>
    </dgm:pt>
    <dgm:pt modelId="{DFB23ACB-3031-4349-8042-48BB29C4316E}" type="pres">
      <dgm:prSet presAssocID="{F58F7D63-9187-4C00-8381-005D4A4F5B27}" presName="Name0" presStyleCnt="0">
        <dgm:presLayoutVars>
          <dgm:dir/>
          <dgm:resizeHandles val="exact"/>
        </dgm:presLayoutVars>
      </dgm:prSet>
      <dgm:spPr/>
    </dgm:pt>
    <dgm:pt modelId="{9AE3D746-E061-4A7E-8495-E885A159B117}" type="pres">
      <dgm:prSet presAssocID="{07F8C0BF-5C54-47C2-98F2-B0280B6332E9}" presName="node" presStyleLbl="node1" presStyleIdx="0" presStyleCnt="2" custScaleX="100094" custScaleY="8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1BD6-2C29-42FB-9CED-6A8664A956D1}" type="pres">
      <dgm:prSet presAssocID="{0CC9BE05-94D5-4707-941C-98E4A9B2E6D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4A6EBF2-1C7C-4A27-8846-84DA138C9EA0}" type="pres">
      <dgm:prSet presAssocID="{0CC9BE05-94D5-4707-941C-98E4A9B2E6D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5A04EBC-8EC5-4F66-82CF-0B7881F704CF}" type="pres">
      <dgm:prSet presAssocID="{6C622F57-EBB8-4514-ABF0-249A88FE5A30}" presName="node" presStyleLbl="node1" presStyleIdx="1" presStyleCnt="2" custScaleY="86539" custLinFactNeighborX="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27C7C-1999-44EF-9454-F431D737F65E}" type="presOf" srcId="{6C622F57-EBB8-4514-ABF0-249A88FE5A30}" destId="{65A04EBC-8EC5-4F66-82CF-0B7881F704CF}" srcOrd="0" destOrd="0" presId="urn:microsoft.com/office/officeart/2005/8/layout/process1"/>
    <dgm:cxn modelId="{7AEDB593-74E3-44A9-8A85-37F7D1422A91}" type="presOf" srcId="{07F8C0BF-5C54-47C2-98F2-B0280B6332E9}" destId="{9AE3D746-E061-4A7E-8495-E885A159B117}" srcOrd="0" destOrd="0" presId="urn:microsoft.com/office/officeart/2005/8/layout/process1"/>
    <dgm:cxn modelId="{2CB8610C-E2EE-4DDD-B19E-564B1FD76AAB}" srcId="{F58F7D63-9187-4C00-8381-005D4A4F5B27}" destId="{07F8C0BF-5C54-47C2-98F2-B0280B6332E9}" srcOrd="0" destOrd="0" parTransId="{43E39A44-E3F0-4C29-AFF5-7DF612D1E532}" sibTransId="{0CC9BE05-94D5-4707-941C-98E4A9B2E6D6}"/>
    <dgm:cxn modelId="{0F868CE8-47C9-43E7-A279-9F41AA55FA17}" type="presOf" srcId="{0CC9BE05-94D5-4707-941C-98E4A9B2E6D6}" destId="{D7701BD6-2C29-42FB-9CED-6A8664A956D1}" srcOrd="0" destOrd="0" presId="urn:microsoft.com/office/officeart/2005/8/layout/process1"/>
    <dgm:cxn modelId="{2000574E-B51A-48D6-9369-589653ADE8D9}" type="presOf" srcId="{0CC9BE05-94D5-4707-941C-98E4A9B2E6D6}" destId="{A4A6EBF2-1C7C-4A27-8846-84DA138C9EA0}" srcOrd="1" destOrd="0" presId="urn:microsoft.com/office/officeart/2005/8/layout/process1"/>
    <dgm:cxn modelId="{0BCE2886-669B-450E-B9DB-795FD03D14EF}" type="presOf" srcId="{F58F7D63-9187-4C00-8381-005D4A4F5B27}" destId="{DFB23ACB-3031-4349-8042-48BB29C4316E}" srcOrd="0" destOrd="0" presId="urn:microsoft.com/office/officeart/2005/8/layout/process1"/>
    <dgm:cxn modelId="{74682531-CB7D-4B48-9692-CBBA1562D83A}" srcId="{F58F7D63-9187-4C00-8381-005D4A4F5B27}" destId="{6C622F57-EBB8-4514-ABF0-249A88FE5A30}" srcOrd="1" destOrd="0" parTransId="{785522A0-7BBF-4BD7-B3EA-15A8F3630314}" sibTransId="{A5D370F2-67B3-406A-A71B-5726B7D0DE61}"/>
    <dgm:cxn modelId="{2A252EEA-5EA7-42B1-B6CB-1D40A17B177B}" type="presParOf" srcId="{DFB23ACB-3031-4349-8042-48BB29C4316E}" destId="{9AE3D746-E061-4A7E-8495-E885A159B117}" srcOrd="0" destOrd="0" presId="urn:microsoft.com/office/officeart/2005/8/layout/process1"/>
    <dgm:cxn modelId="{98A5EA20-8F05-4AEC-8370-B703BB9C948F}" type="presParOf" srcId="{DFB23ACB-3031-4349-8042-48BB29C4316E}" destId="{D7701BD6-2C29-42FB-9CED-6A8664A956D1}" srcOrd="1" destOrd="0" presId="urn:microsoft.com/office/officeart/2005/8/layout/process1"/>
    <dgm:cxn modelId="{3D00056F-0EE5-46AF-855F-0945972405CE}" type="presParOf" srcId="{D7701BD6-2C29-42FB-9CED-6A8664A956D1}" destId="{A4A6EBF2-1C7C-4A27-8846-84DA138C9EA0}" srcOrd="0" destOrd="0" presId="urn:microsoft.com/office/officeart/2005/8/layout/process1"/>
    <dgm:cxn modelId="{4F633B8E-F40F-4739-AD22-536D37B3F2EA}" type="presParOf" srcId="{DFB23ACB-3031-4349-8042-48BB29C4316E}" destId="{65A04EBC-8EC5-4F66-82CF-0B7881F704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8F7D63-9187-4C00-8381-005D4A4F5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F8C0BF-5C54-47C2-98F2-B0280B6332E9}">
      <dgm:prSet phldrT="[Текст]" custT="1"/>
      <dgm:spPr/>
      <dgm:t>
        <a:bodyPr/>
        <a:lstStyle/>
        <a:p>
          <a:r>
            <a:rPr lang="ru-RU" sz="1800" dirty="0" smtClean="0"/>
            <a:t>ДОПОЛНИТЕЛЬНЫЕ</a:t>
          </a:r>
        </a:p>
        <a:p>
          <a:r>
            <a:rPr lang="ru-RU" sz="1800" dirty="0" smtClean="0"/>
            <a:t>ВОЗМОЖНОСТИ</a:t>
          </a:r>
          <a:endParaRPr lang="ru-RU" sz="1800" dirty="0"/>
        </a:p>
      </dgm:t>
    </dgm:pt>
    <dgm:pt modelId="{43E39A44-E3F0-4C29-AFF5-7DF612D1E532}" type="parTrans" cxnId="{2CB8610C-E2EE-4DDD-B19E-564B1FD76AAB}">
      <dgm:prSet/>
      <dgm:spPr/>
      <dgm:t>
        <a:bodyPr/>
        <a:lstStyle/>
        <a:p>
          <a:endParaRPr lang="ru-RU"/>
        </a:p>
      </dgm:t>
    </dgm:pt>
    <dgm:pt modelId="{0CC9BE05-94D5-4707-941C-98E4A9B2E6D6}" type="sibTrans" cxnId="{2CB8610C-E2EE-4DDD-B19E-564B1FD76AAB}">
      <dgm:prSet/>
      <dgm:spPr/>
      <dgm:t>
        <a:bodyPr/>
        <a:lstStyle/>
        <a:p>
          <a:endParaRPr lang="ru-RU"/>
        </a:p>
      </dgm:t>
    </dgm:pt>
    <dgm:pt modelId="{6C622F57-EBB8-4514-ABF0-249A88FE5A30}">
      <dgm:prSet phldrT="[Текст]" custT="1"/>
      <dgm:spPr/>
      <dgm:t>
        <a:bodyPr/>
        <a:lstStyle/>
        <a:p>
          <a:r>
            <a:rPr lang="ru-RU" sz="1800" dirty="0" smtClean="0"/>
            <a:t>предоставление консультационной</a:t>
          </a:r>
        </a:p>
        <a:p>
          <a:r>
            <a:rPr lang="ru-RU" sz="1800" dirty="0" smtClean="0"/>
            <a:t>поддержки</a:t>
          </a:r>
          <a:endParaRPr lang="ru-RU" sz="1800" dirty="0"/>
        </a:p>
      </dgm:t>
    </dgm:pt>
    <dgm:pt modelId="{785522A0-7BBF-4BD7-B3EA-15A8F3630314}" type="parTrans" cxnId="{74682531-CB7D-4B48-9692-CBBA1562D83A}">
      <dgm:prSet/>
      <dgm:spPr/>
      <dgm:t>
        <a:bodyPr/>
        <a:lstStyle/>
        <a:p>
          <a:endParaRPr lang="ru-RU"/>
        </a:p>
      </dgm:t>
    </dgm:pt>
    <dgm:pt modelId="{A5D370F2-67B3-406A-A71B-5726B7D0DE61}" type="sibTrans" cxnId="{74682531-CB7D-4B48-9692-CBBA1562D83A}">
      <dgm:prSet/>
      <dgm:spPr/>
      <dgm:t>
        <a:bodyPr/>
        <a:lstStyle/>
        <a:p>
          <a:endParaRPr lang="ru-RU"/>
        </a:p>
      </dgm:t>
    </dgm:pt>
    <dgm:pt modelId="{DFB23ACB-3031-4349-8042-48BB29C4316E}" type="pres">
      <dgm:prSet presAssocID="{F58F7D63-9187-4C00-8381-005D4A4F5B27}" presName="Name0" presStyleCnt="0">
        <dgm:presLayoutVars>
          <dgm:dir/>
          <dgm:resizeHandles val="exact"/>
        </dgm:presLayoutVars>
      </dgm:prSet>
      <dgm:spPr/>
    </dgm:pt>
    <dgm:pt modelId="{9AE3D746-E061-4A7E-8495-E885A159B117}" type="pres">
      <dgm:prSet presAssocID="{07F8C0BF-5C54-47C2-98F2-B0280B6332E9}" presName="node" presStyleLbl="node1" presStyleIdx="0" presStyleCnt="2" custLinFactNeighborX="-5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1BD6-2C29-42FB-9CED-6A8664A956D1}" type="pres">
      <dgm:prSet presAssocID="{0CC9BE05-94D5-4707-941C-98E4A9B2E6D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4A6EBF2-1C7C-4A27-8846-84DA138C9EA0}" type="pres">
      <dgm:prSet presAssocID="{0CC9BE05-94D5-4707-941C-98E4A9B2E6D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5A04EBC-8EC5-4F66-82CF-0B7881F704CF}" type="pres">
      <dgm:prSet presAssocID="{6C622F57-EBB8-4514-ABF0-249A88FE5A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8610C-E2EE-4DDD-B19E-564B1FD76AAB}" srcId="{F58F7D63-9187-4C00-8381-005D4A4F5B27}" destId="{07F8C0BF-5C54-47C2-98F2-B0280B6332E9}" srcOrd="0" destOrd="0" parTransId="{43E39A44-E3F0-4C29-AFF5-7DF612D1E532}" sibTransId="{0CC9BE05-94D5-4707-941C-98E4A9B2E6D6}"/>
    <dgm:cxn modelId="{8F848791-D843-45B9-BF7E-14EEBDECC1B3}" type="presOf" srcId="{F58F7D63-9187-4C00-8381-005D4A4F5B27}" destId="{DFB23ACB-3031-4349-8042-48BB29C4316E}" srcOrd="0" destOrd="0" presId="urn:microsoft.com/office/officeart/2005/8/layout/process1"/>
    <dgm:cxn modelId="{6CA098CD-3810-42E8-A219-6588602B3D1E}" type="presOf" srcId="{6C622F57-EBB8-4514-ABF0-249A88FE5A30}" destId="{65A04EBC-8EC5-4F66-82CF-0B7881F704CF}" srcOrd="0" destOrd="0" presId="urn:microsoft.com/office/officeart/2005/8/layout/process1"/>
    <dgm:cxn modelId="{74682531-CB7D-4B48-9692-CBBA1562D83A}" srcId="{F58F7D63-9187-4C00-8381-005D4A4F5B27}" destId="{6C622F57-EBB8-4514-ABF0-249A88FE5A30}" srcOrd="1" destOrd="0" parTransId="{785522A0-7BBF-4BD7-B3EA-15A8F3630314}" sibTransId="{A5D370F2-67B3-406A-A71B-5726B7D0DE61}"/>
    <dgm:cxn modelId="{2D6A399C-3967-4A6C-8F2E-11F45AA83728}" type="presOf" srcId="{07F8C0BF-5C54-47C2-98F2-B0280B6332E9}" destId="{9AE3D746-E061-4A7E-8495-E885A159B117}" srcOrd="0" destOrd="0" presId="urn:microsoft.com/office/officeart/2005/8/layout/process1"/>
    <dgm:cxn modelId="{D0949B54-CA41-4054-B280-D5C82BFC4874}" type="presOf" srcId="{0CC9BE05-94D5-4707-941C-98E4A9B2E6D6}" destId="{A4A6EBF2-1C7C-4A27-8846-84DA138C9EA0}" srcOrd="1" destOrd="0" presId="urn:microsoft.com/office/officeart/2005/8/layout/process1"/>
    <dgm:cxn modelId="{033A1330-7239-44EC-A857-AC82EAD09D98}" type="presOf" srcId="{0CC9BE05-94D5-4707-941C-98E4A9B2E6D6}" destId="{D7701BD6-2C29-42FB-9CED-6A8664A956D1}" srcOrd="0" destOrd="0" presId="urn:microsoft.com/office/officeart/2005/8/layout/process1"/>
    <dgm:cxn modelId="{3CE964E4-BAD1-49BA-88C1-990A6303EB40}" type="presParOf" srcId="{DFB23ACB-3031-4349-8042-48BB29C4316E}" destId="{9AE3D746-E061-4A7E-8495-E885A159B117}" srcOrd="0" destOrd="0" presId="urn:microsoft.com/office/officeart/2005/8/layout/process1"/>
    <dgm:cxn modelId="{ED9C7936-D98E-4605-9611-0C8400BB831C}" type="presParOf" srcId="{DFB23ACB-3031-4349-8042-48BB29C4316E}" destId="{D7701BD6-2C29-42FB-9CED-6A8664A956D1}" srcOrd="1" destOrd="0" presId="urn:microsoft.com/office/officeart/2005/8/layout/process1"/>
    <dgm:cxn modelId="{18618FDF-A6BC-493F-AE28-8BA3A350113F}" type="presParOf" srcId="{D7701BD6-2C29-42FB-9CED-6A8664A956D1}" destId="{A4A6EBF2-1C7C-4A27-8846-84DA138C9EA0}" srcOrd="0" destOrd="0" presId="urn:microsoft.com/office/officeart/2005/8/layout/process1"/>
    <dgm:cxn modelId="{CB183298-76C2-48A1-BB40-1742D407A9E7}" type="presParOf" srcId="{DFB23ACB-3031-4349-8042-48BB29C4316E}" destId="{65A04EBC-8EC5-4F66-82CF-0B7881F704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30749-C38F-415E-BA0D-7DB7D5DEF42E}">
      <dsp:nvSpPr>
        <dsp:cNvPr id="0" name=""/>
        <dsp:cNvSpPr/>
      </dsp:nvSpPr>
      <dsp:spPr>
        <a:xfrm>
          <a:off x="2443568" y="378950"/>
          <a:ext cx="4461463" cy="4461463"/>
        </a:xfrm>
        <a:prstGeom prst="blockArc">
          <a:avLst>
            <a:gd name="adj1" fmla="val 11625890"/>
            <a:gd name="adj2" fmla="val 17862576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A23E9-6EB4-4A43-A587-EDDDF3027474}">
      <dsp:nvSpPr>
        <dsp:cNvPr id="0" name=""/>
        <dsp:cNvSpPr/>
      </dsp:nvSpPr>
      <dsp:spPr>
        <a:xfrm>
          <a:off x="2393108" y="522276"/>
          <a:ext cx="4461463" cy="4461463"/>
        </a:xfrm>
        <a:prstGeom prst="blockArc">
          <a:avLst>
            <a:gd name="adj1" fmla="val 6786665"/>
            <a:gd name="adj2" fmla="val 11704205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968BC-6725-48B9-A709-6E0C44D2CD3E}">
      <dsp:nvSpPr>
        <dsp:cNvPr id="0" name=""/>
        <dsp:cNvSpPr/>
      </dsp:nvSpPr>
      <dsp:spPr>
        <a:xfrm>
          <a:off x="3209125" y="957190"/>
          <a:ext cx="4461463" cy="4461463"/>
        </a:xfrm>
        <a:prstGeom prst="blockArc">
          <a:avLst>
            <a:gd name="adj1" fmla="val 1759033"/>
            <a:gd name="adj2" fmla="val 9040969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9CB9C-2347-49AB-9A95-6498ABE92E51}">
      <dsp:nvSpPr>
        <dsp:cNvPr id="0" name=""/>
        <dsp:cNvSpPr/>
      </dsp:nvSpPr>
      <dsp:spPr>
        <a:xfrm>
          <a:off x="3806614" y="581124"/>
          <a:ext cx="4461463" cy="4461463"/>
        </a:xfrm>
        <a:prstGeom prst="blockArc">
          <a:avLst>
            <a:gd name="adj1" fmla="val 20692941"/>
            <a:gd name="adj2" fmla="val 3932017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1DF5A-9F37-4A97-9A0E-0435510FF07F}">
      <dsp:nvSpPr>
        <dsp:cNvPr id="0" name=""/>
        <dsp:cNvSpPr/>
      </dsp:nvSpPr>
      <dsp:spPr>
        <a:xfrm>
          <a:off x="3838363" y="328337"/>
          <a:ext cx="4461463" cy="4461463"/>
        </a:xfrm>
        <a:prstGeom prst="blockArc">
          <a:avLst>
            <a:gd name="adj1" fmla="val 14559747"/>
            <a:gd name="adj2" fmla="val 20794409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C26BD-8809-4F5B-9C7E-C0DBC5DBE53E}">
      <dsp:nvSpPr>
        <dsp:cNvPr id="0" name=""/>
        <dsp:cNvSpPr/>
      </dsp:nvSpPr>
      <dsp:spPr>
        <a:xfrm>
          <a:off x="4259917" y="1804456"/>
          <a:ext cx="2283757" cy="21869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</a:t>
          </a:r>
          <a:r>
            <a:rPr lang="ru-RU" sz="2200" kern="1200" smtClean="0"/>
            <a:t>наличии 9 </a:t>
          </a:r>
          <a:r>
            <a:rPr lang="ru-RU" sz="2200" kern="1200" dirty="0" smtClean="0"/>
            <a:t>свободных объектов для субъектов МСП и </a:t>
          </a:r>
          <a:r>
            <a:rPr lang="ru-RU" sz="2200" kern="1200" dirty="0" err="1" smtClean="0"/>
            <a:t>самозанятых</a:t>
          </a:r>
          <a:r>
            <a:rPr lang="ru-RU" sz="2200" kern="1200" dirty="0" smtClean="0"/>
            <a:t> граждан</a:t>
          </a:r>
          <a:endParaRPr lang="ru-RU" sz="2200" kern="1200" dirty="0"/>
        </a:p>
      </dsp:txBody>
      <dsp:txXfrm>
        <a:off x="4366674" y="1911213"/>
        <a:ext cx="2070243" cy="1973404"/>
      </dsp:txXfrm>
    </dsp:sp>
    <dsp:sp modelId="{4025F783-372E-44FA-A7DE-8F79DD2D0C6A}">
      <dsp:nvSpPr>
        <dsp:cNvPr id="0" name=""/>
        <dsp:cNvSpPr/>
      </dsp:nvSpPr>
      <dsp:spPr>
        <a:xfrm>
          <a:off x="4145615" y="0"/>
          <a:ext cx="2512361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Торги только среди субъектов МСП и </a:t>
          </a:r>
          <a:r>
            <a:rPr lang="ru-RU" sz="1400" kern="1200" dirty="0" err="1" smtClean="0"/>
            <a:t>самозанятых</a:t>
          </a:r>
          <a:r>
            <a:rPr lang="ru-RU" sz="1400" kern="1200" dirty="0" smtClean="0"/>
            <a:t> граждан</a:t>
          </a:r>
          <a:endParaRPr lang="ru-RU" sz="1400" kern="1200" dirty="0"/>
        </a:p>
      </dsp:txBody>
      <dsp:txXfrm>
        <a:off x="4513542" y="210500"/>
        <a:ext cx="1776507" cy="1016384"/>
      </dsp:txXfrm>
    </dsp:sp>
    <dsp:sp modelId="{E7D8AB33-82DC-4FD6-9B12-EC3970CAB43C}">
      <dsp:nvSpPr>
        <dsp:cNvPr id="0" name=""/>
        <dsp:cNvSpPr/>
      </dsp:nvSpPr>
      <dsp:spPr>
        <a:xfrm>
          <a:off x="7382357" y="1429672"/>
          <a:ext cx="2279059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Фиксированная цена договора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716117" y="1640172"/>
        <a:ext cx="1611539" cy="1016384"/>
      </dsp:txXfrm>
    </dsp:sp>
    <dsp:sp modelId="{78B1F1AA-6A34-423B-B585-F76FF60C4AD3}">
      <dsp:nvSpPr>
        <dsp:cNvPr id="0" name=""/>
        <dsp:cNvSpPr/>
      </dsp:nvSpPr>
      <dsp:spPr>
        <a:xfrm>
          <a:off x="6002331" y="3981279"/>
          <a:ext cx="2636852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 посредников напрямую у собственника</a:t>
          </a:r>
          <a:endParaRPr lang="ru-RU" sz="1400" kern="1200" dirty="0"/>
        </a:p>
      </dsp:txBody>
      <dsp:txXfrm>
        <a:off x="6388489" y="4191779"/>
        <a:ext cx="1864536" cy="1016384"/>
      </dsp:txXfrm>
    </dsp:sp>
    <dsp:sp modelId="{2508F5F4-3842-440D-A9BF-47F3EC7E79AA}">
      <dsp:nvSpPr>
        <dsp:cNvPr id="0" name=""/>
        <dsp:cNvSpPr/>
      </dsp:nvSpPr>
      <dsp:spPr>
        <a:xfrm>
          <a:off x="2305053" y="3981278"/>
          <a:ext cx="2431781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выкупа имущества в случаях, установленных законом</a:t>
          </a:r>
          <a:endParaRPr lang="ru-RU" sz="1400" kern="1200" dirty="0"/>
        </a:p>
      </dsp:txBody>
      <dsp:txXfrm>
        <a:off x="2661179" y="4191778"/>
        <a:ext cx="1719529" cy="1016384"/>
      </dsp:txXfrm>
    </dsp:sp>
    <dsp:sp modelId="{E5755900-0E18-47CC-A263-E43C66832E4B}">
      <dsp:nvSpPr>
        <dsp:cNvPr id="0" name=""/>
        <dsp:cNvSpPr/>
      </dsp:nvSpPr>
      <dsp:spPr>
        <a:xfrm>
          <a:off x="1057060" y="1410628"/>
          <a:ext cx="2430243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Аренда на длительный срок (до 5 лет)</a:t>
          </a:r>
          <a:endParaRPr lang="ru-RU" sz="1400" kern="1200" dirty="0"/>
        </a:p>
      </dsp:txBody>
      <dsp:txXfrm>
        <a:off x="1412961" y="1621128"/>
        <a:ext cx="1718441" cy="1016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E0D4-DB38-44AC-AC97-29B8B6F0DCB5}">
      <dsp:nvSpPr>
        <dsp:cNvPr id="0" name=""/>
        <dsp:cNvSpPr/>
      </dsp:nvSpPr>
      <dsp:spPr>
        <a:xfrm>
          <a:off x="3" y="0"/>
          <a:ext cx="4145723" cy="1756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УПОЛНОМОЧЕННЫЙ ОРГАН,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ОСУЩЕСТВЛЯЮЩИЙ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ИМУЩЕСТВЕННУЮ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ПОДДЕРЖКУ</a:t>
          </a:r>
          <a:endParaRPr lang="ru-RU" sz="1800" kern="1200" dirty="0"/>
        </a:p>
      </dsp:txBody>
      <dsp:txXfrm>
        <a:off x="51459" y="51456"/>
        <a:ext cx="4042811" cy="1653921"/>
      </dsp:txXfrm>
    </dsp:sp>
    <dsp:sp modelId="{98B5EAF9-5560-4490-87AE-785937AD7108}">
      <dsp:nvSpPr>
        <dsp:cNvPr id="0" name=""/>
        <dsp:cNvSpPr/>
      </dsp:nvSpPr>
      <dsp:spPr>
        <a:xfrm>
          <a:off x="4560784" y="364346"/>
          <a:ext cx="879921" cy="102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0784" y="569974"/>
        <a:ext cx="615945" cy="616883"/>
      </dsp:txXfrm>
    </dsp:sp>
    <dsp:sp modelId="{50E7DB3D-C40B-484D-ABAA-90B819243D33}">
      <dsp:nvSpPr>
        <dsp:cNvPr id="0" name=""/>
        <dsp:cNvSpPr/>
      </dsp:nvSpPr>
      <dsp:spPr>
        <a:xfrm>
          <a:off x="5805957" y="0"/>
          <a:ext cx="4145723" cy="1756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комитет по управлению муниципальным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имуществом Администрации Окуловского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муниципального имущества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857413" y="51456"/>
        <a:ext cx="4042811" cy="165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3D746-E061-4A7E-8495-E885A159B117}">
      <dsp:nvSpPr>
        <dsp:cNvPr id="0" name=""/>
        <dsp:cNvSpPr/>
      </dsp:nvSpPr>
      <dsp:spPr>
        <a:xfrm>
          <a:off x="10684" y="0"/>
          <a:ext cx="4140708" cy="198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СРОК ОКАЗАНИЯ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ИМУЩЕСТВЕННОЙ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ПОДДЕРЖКИ</a:t>
          </a:r>
          <a:endParaRPr lang="ru-RU" sz="1800" kern="1200" dirty="0"/>
        </a:p>
      </dsp:txBody>
      <dsp:txXfrm>
        <a:off x="68711" y="58027"/>
        <a:ext cx="4024654" cy="1865147"/>
      </dsp:txXfrm>
    </dsp:sp>
    <dsp:sp modelId="{D7701BD6-2C29-42FB-9CED-6A8664A956D1}">
      <dsp:nvSpPr>
        <dsp:cNvPr id="0" name=""/>
        <dsp:cNvSpPr/>
      </dsp:nvSpPr>
      <dsp:spPr>
        <a:xfrm>
          <a:off x="4566344" y="477634"/>
          <a:ext cx="879698" cy="102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6344" y="682820"/>
        <a:ext cx="615789" cy="615559"/>
      </dsp:txXfrm>
    </dsp:sp>
    <dsp:sp modelId="{65A04EBC-8EC5-4F66-82CF-0B7881F704CF}">
      <dsp:nvSpPr>
        <dsp:cNvPr id="0" name=""/>
        <dsp:cNvSpPr/>
      </dsp:nvSpPr>
      <dsp:spPr>
        <a:xfrm>
          <a:off x="5811200" y="0"/>
          <a:ext cx="4136819" cy="198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 3 месяцев</a:t>
          </a:r>
          <a:endParaRPr lang="ru-RU" sz="1800" kern="1200" dirty="0"/>
        </a:p>
      </dsp:txBody>
      <dsp:txXfrm>
        <a:off x="5869227" y="58027"/>
        <a:ext cx="4020765" cy="1865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3D746-E061-4A7E-8495-E885A159B117}">
      <dsp:nvSpPr>
        <dsp:cNvPr id="0" name=""/>
        <dsp:cNvSpPr/>
      </dsp:nvSpPr>
      <dsp:spPr>
        <a:xfrm>
          <a:off x="0" y="0"/>
          <a:ext cx="4145723" cy="1752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ДОПОЛНИТЕЛЬНЫЕ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ВОЗМОЖНОСТИ</a:t>
          </a:r>
          <a:endParaRPr lang="ru-RU" sz="1800" kern="1200" dirty="0"/>
        </a:p>
      </dsp:txBody>
      <dsp:txXfrm>
        <a:off x="51332" y="51332"/>
        <a:ext cx="4043059" cy="1649937"/>
      </dsp:txXfrm>
    </dsp:sp>
    <dsp:sp modelId="{D7701BD6-2C29-42FB-9CED-6A8664A956D1}">
      <dsp:nvSpPr>
        <dsp:cNvPr id="0" name=""/>
        <dsp:cNvSpPr/>
      </dsp:nvSpPr>
      <dsp:spPr>
        <a:xfrm>
          <a:off x="4560782" y="362230"/>
          <a:ext cx="879923" cy="102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0782" y="567858"/>
        <a:ext cx="615946" cy="616883"/>
      </dsp:txXfrm>
    </dsp:sp>
    <dsp:sp modelId="{65A04EBC-8EC5-4F66-82CF-0B7881F704CF}">
      <dsp:nvSpPr>
        <dsp:cNvPr id="0" name=""/>
        <dsp:cNvSpPr/>
      </dsp:nvSpPr>
      <dsp:spPr>
        <a:xfrm>
          <a:off x="5805957" y="0"/>
          <a:ext cx="4145723" cy="1752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предоставление консультационной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поддержки</a:t>
          </a:r>
          <a:endParaRPr lang="ru-RU" sz="1800" kern="1200" dirty="0"/>
        </a:p>
      </dsp:txBody>
      <dsp:txXfrm>
        <a:off x="5857289" y="51332"/>
        <a:ext cx="4043059" cy="16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940D-01F7-41FB-AAC6-47373E261C2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D0173-C6F9-42E4-87F3-BA9871B0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kuladm.gosuslugi.ru/deyatelnost/napravleniya-deyatelnosti/ekonomika/razvitie-predprinimatelstva/imuschestvennaya-podderzhka-subektov-ms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883538-948E-4A8B-21B4-C47F5FA0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6" r="11681"/>
          <a:stretch/>
        </p:blipFill>
        <p:spPr>
          <a:xfrm>
            <a:off x="2" y="-1"/>
            <a:ext cx="12315825" cy="693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EC2C3-1C55-FFAA-2506-E4A02E6172FD}"/>
              </a:ext>
            </a:extLst>
          </p:cNvPr>
          <p:cNvSpPr txBox="1"/>
          <p:nvPr/>
        </p:nvSpPr>
        <p:spPr>
          <a:xfrm>
            <a:off x="6772275" y="144279"/>
            <a:ext cx="5276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Helvetica" pitchFamily="2" charset="0"/>
              </a:rPr>
              <a:t>ПРЕЗЕНТАЦИЯ (РОУД-ШОУ) ОБЪЕКТОВ, ВКЛЮЧЕННЫХ В ПЕРЕЧЕНЬ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Helvetica" pitchFamily="2" charset="0"/>
              </a:rPr>
              <a:t>ИМУЩЕСТВА, ПРЕДНАЗНАЧЕННОГО </a:t>
            </a:r>
            <a:r>
              <a:rPr lang="ru-RU" sz="2400" dirty="0">
                <a:solidFill>
                  <a:schemeClr val="bg1"/>
                </a:solidFill>
                <a:latin typeface="Helvetica" pitchFamily="2" charset="0"/>
              </a:rPr>
              <a:t>ДЛЯ СУБЪЕКТОВ МСП И</a:t>
            </a:r>
          </a:p>
          <a:p>
            <a:r>
              <a:rPr lang="ru-RU" sz="2400">
                <a:solidFill>
                  <a:schemeClr val="bg1"/>
                </a:solidFill>
                <a:latin typeface="Helvetica" pitchFamily="2" charset="0"/>
              </a:rPr>
              <a:t>САМОЗАНЯТЫХ </a:t>
            </a:r>
            <a:r>
              <a:rPr lang="ru-RU" sz="2400" smtClean="0">
                <a:solidFill>
                  <a:schemeClr val="bg1"/>
                </a:solidFill>
                <a:latin typeface="Helvetica" pitchFamily="2" charset="0"/>
              </a:rPr>
              <a:t>ГРАЖДАН </a:t>
            </a:r>
            <a:endParaRPr lang="ru-RU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E52C56-BE55-2FB8-167F-840AF3860182}"/>
              </a:ext>
            </a:extLst>
          </p:cNvPr>
          <p:cNvSpPr txBox="1"/>
          <p:nvPr/>
        </p:nvSpPr>
        <p:spPr>
          <a:xfrm>
            <a:off x="8212440" y="3917211"/>
            <a:ext cx="410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D3E4"/>
                </a:solidFill>
                <a:latin typeface="HELVETICANEUECYR-MEDIUMITALIC" panose="02000503040000020004" pitchFamily="2" charset="0"/>
              </a:rPr>
              <a:t>Администрация </a:t>
            </a:r>
            <a:r>
              <a:rPr lang="ru-RU" sz="2400" i="1" dirty="0">
                <a:solidFill>
                  <a:srgbClr val="C0D3E4"/>
                </a:solidFill>
                <a:latin typeface="HELVETICANEUECYR-MEDIUMITALIC" panose="02000503040000020004" pitchFamily="2" charset="0"/>
              </a:rPr>
              <a:t>Окуловского муниципального </a:t>
            </a:r>
            <a:r>
              <a:rPr lang="ru-RU" sz="2400" i="1" dirty="0" smtClean="0">
                <a:solidFill>
                  <a:srgbClr val="C0D3E4"/>
                </a:solidFill>
                <a:latin typeface="HELVETICANEUECYR-MEDIUMITALIC" panose="02000503040000020004" pitchFamily="2" charset="0"/>
              </a:rPr>
              <a:t>района</a:t>
            </a:r>
            <a:endParaRPr lang="ru-RU" sz="2400" i="1" dirty="0">
              <a:solidFill>
                <a:srgbClr val="C0D3E4"/>
              </a:solidFill>
              <a:latin typeface="HELVETICANEUECYR-MEDIUMITALIC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011238"/>
            <a:ext cx="70961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026042" y="1011238"/>
            <a:ext cx="3590925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	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городское поселение,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д.Шуркино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ул. Мира,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23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53:12:0432006:131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4051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поселений (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земли населенных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пунктов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Разрешенное использование: склады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133475"/>
            <a:ext cx="705643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115723" y="1133475"/>
            <a:ext cx="3501244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городское поселение,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д.Шуркино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ул. Мира,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25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53:12:0432006:130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9341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поселений (земли населенных пунктов) Разрешенное использование: склады</a:t>
            </a: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06201" y="261434"/>
            <a:ext cx="589152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11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Контактные данные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850" y="1152524"/>
            <a:ext cx="10934700" cy="486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По вопросам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имущественной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поддержки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Вы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можете обратиться в комитет по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управлению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муниципальным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имуществом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Администрации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Окуловского муниципального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района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Евсеева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Светлана Васильевна  (8162) 22-855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Демиденкова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Галина Николаевна (8162) 22-855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адрес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электронной почты: 16@OkuLADM.ru</a:t>
            </a: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062037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56"/>
          <a:stretch/>
        </p:blipFill>
        <p:spPr>
          <a:xfrm>
            <a:off x="-1" y="-66675"/>
            <a:ext cx="12393952" cy="69246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 txBox="1">
            <a:spLocks/>
          </p:cNvSpPr>
          <p:nvPr/>
        </p:nvSpPr>
        <p:spPr>
          <a:xfrm>
            <a:off x="411820" y="810388"/>
            <a:ext cx="11520776" cy="28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6866" name="AutoShape 2" descr="blob:https://web.whatsapp.com/d4e0166a-a201-412e-bc4d-6ccd11b09345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://okuladm.ru/sites/default/files/images/2022/05/30/index1_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501" y="810388"/>
            <a:ext cx="8068451" cy="28662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Helvetica" pitchFamily="2" charset="0"/>
              </a:rPr>
              <a:t>Спасибо за внимание!</a:t>
            </a:r>
            <a:endParaRPr lang="ru-RU" sz="4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" y="261434"/>
            <a:ext cx="11480276" cy="2287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Helvetica" pitchFamily="2" charset="0"/>
              </a:rPr>
              <a:t>Правовое регулирование предоставления имущества муниципального образования «</a:t>
            </a:r>
            <a:r>
              <a:rPr lang="ru-RU" sz="2400" dirty="0" err="1" smtClean="0">
                <a:latin typeface="Helvetica" pitchFamily="2" charset="0"/>
              </a:rPr>
              <a:t>Окуловский</a:t>
            </a:r>
            <a:r>
              <a:rPr lang="ru-RU" sz="2400" dirty="0" smtClean="0">
                <a:latin typeface="Helvetica" pitchFamily="2" charset="0"/>
              </a:rPr>
              <a:t> муниципальный район»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375815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727337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09650" y="1123949"/>
            <a:ext cx="3343275" cy="1295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00"/>
                </a:solidFill>
                <a:latin typeface="TimesNewRomanPS-BoldMT"/>
              </a:rPr>
              <a:t>Федеральный </a:t>
            </a:r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закон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от 26.07.2006 № 135-ФЗ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«О защите конкуренции»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9650" y="2638424"/>
            <a:ext cx="3343274" cy="1847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Федеральный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закон от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24.07.2007 №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209-ФЗ «О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развитии малого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и среднего</a:t>
            </a:r>
            <a:endParaRPr lang="ru-RU" sz="1600" b="1" dirty="0">
              <a:solidFill>
                <a:schemeClr val="tx1"/>
              </a:solidFill>
              <a:latin typeface="TimesNewRomanPS-BoldMT"/>
              <a:cs typeface="Times New Roman" pitchFamily="18" charset="0"/>
            </a:endParaRPr>
          </a:p>
          <a:p>
            <a:r>
              <a:rPr lang="ru-RU" sz="1600" b="1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предпринимательства </a:t>
            </a:r>
            <a:r>
              <a:rPr lang="ru-RU" sz="1600" b="1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в Российской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Федерации»</a:t>
            </a:r>
            <a:endParaRPr lang="ru-RU" sz="1600" dirty="0">
              <a:solidFill>
                <a:schemeClr val="tx1"/>
              </a:solidFill>
              <a:latin typeface="TimesNewRomanPS-BoldM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3475" y="1123950"/>
            <a:ext cx="6673492" cy="3362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Постановление Администрации Окуловского </a:t>
            </a:r>
            <a:r>
              <a:rPr lang="ru-RU" sz="1600" dirty="0" smtClean="0">
                <a:solidFill>
                  <a:schemeClr val="tx1"/>
                </a:solidFill>
                <a:latin typeface="TimesNewRomanPS-BoldMT"/>
              </a:rPr>
              <a:t>муниципального от </a:t>
            </a: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26.01.2023 № 103 «Об утверждении Положения о порядке и условиях предоставления в аренду муниципального имущества, включенного в перечень муниципального имущества,  предназначенного для предоставления 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предпринимательства, а также физическим лицам, не являющимися индивидуальными предпринимателями и применяющим специальный налоговый режим «Налог на профессиональный доход» (</a:t>
            </a:r>
            <a:r>
              <a:rPr lang="ru-RU" sz="1600" dirty="0" err="1">
                <a:solidFill>
                  <a:schemeClr val="tx1"/>
                </a:solidFill>
                <a:latin typeface="TimesNewRomanPS-BoldMT"/>
              </a:rPr>
              <a:t>самозанятые</a:t>
            </a:r>
            <a:r>
              <a:rPr lang="ru-RU" sz="1600" dirty="0" smtClean="0">
                <a:solidFill>
                  <a:schemeClr val="tx1"/>
                </a:solidFill>
                <a:latin typeface="TimesNewRomanPS-BoldMT"/>
              </a:rPr>
              <a:t>)»</a:t>
            </a:r>
            <a:endParaRPr lang="ru-RU" sz="1600" dirty="0">
              <a:solidFill>
                <a:schemeClr val="tx1"/>
              </a:solidFill>
              <a:latin typeface="TimesNewRomanPS-BoldM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9650" y="4714874"/>
            <a:ext cx="10602553" cy="1704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NewRomanPS-BoldMT"/>
              </a:rPr>
              <a:t>Информация по имущественной поддержке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размещена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на официальном сайте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Администрации Окуловского муниципального района </a:t>
            </a:r>
            <a:r>
              <a:rPr lang="en-US" dirty="0">
                <a:solidFill>
                  <a:schemeClr val="tx1"/>
                </a:solidFill>
                <a:latin typeface="TimesNewRomanPS-BoldMT"/>
                <a:hlinkClick r:id="rId2"/>
              </a:rPr>
              <a:t>https://okuladm.gosuslugi.ru/deyatelnost/napravleniya-deyatelnosti/ekonomika/razvitie-predprinimatelstva/imuschestvennaya-podderzhka-subektov-msp</a:t>
            </a:r>
            <a:r>
              <a:rPr lang="en-US" dirty="0" smtClean="0">
                <a:solidFill>
                  <a:schemeClr val="tx1"/>
                </a:solidFill>
                <a:latin typeface="TimesNewRomanPS-BoldMT"/>
                <a:hlinkClick r:id="rId2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  и включает в себя: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сведения о муниципальном имуществе, включенном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перечень;</a:t>
            </a:r>
            <a:endParaRPr lang="ru-RU" dirty="0">
              <a:solidFill>
                <a:schemeClr val="tx1"/>
              </a:solidFill>
              <a:latin typeface="TimesNewRomanPS-BoldM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контактные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данные ответственных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лиц</a:t>
            </a:r>
            <a:endParaRPr lang="ru-RU" dirty="0">
              <a:solidFill>
                <a:schemeClr val="tx1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6630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" y="261434"/>
            <a:ext cx="11480276" cy="2287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Helvetica" pitchFamily="2" charset="0"/>
              </a:rPr>
              <a:t>Преимущества работы с органами местного самоуправления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3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40559"/>
              </p:ext>
            </p:extLst>
          </p:nvPr>
        </p:nvGraphicFramePr>
        <p:xfrm>
          <a:off x="904875" y="719666"/>
          <a:ext cx="107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1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4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Порядок оказания  имущественной поддержки</a:t>
            </a:r>
            <a:endParaRPr lang="ru-RU" sz="2400" dirty="0">
              <a:latin typeface="Helvetica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5666549"/>
              </p:ext>
            </p:extLst>
          </p:nvPr>
        </p:nvGraphicFramePr>
        <p:xfrm>
          <a:off x="1238249" y="719667"/>
          <a:ext cx="9953625" cy="175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9670149"/>
              </p:ext>
            </p:extLst>
          </p:nvPr>
        </p:nvGraphicFramePr>
        <p:xfrm>
          <a:off x="1238249" y="2666999"/>
          <a:ext cx="9953625" cy="1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55118839"/>
              </p:ext>
            </p:extLst>
          </p:nvPr>
        </p:nvGraphicFramePr>
        <p:xfrm>
          <a:off x="1241393" y="4857749"/>
          <a:ext cx="9953625" cy="175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06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 smtClean="0">
                <a:latin typeface="Helvetica" pitchFamily="2" charset="0"/>
              </a:rPr>
              <a:t>самозанятых</a:t>
            </a:r>
            <a:r>
              <a:rPr lang="ru-RU" sz="2400" dirty="0" smtClean="0">
                <a:latin typeface="Helvetica" pitchFamily="2" charset="0"/>
              </a:rPr>
              <a:t> граждан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96050" y="1295402"/>
            <a:ext cx="5120917" cy="43338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г.Окуловка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ул.Н.Николаева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д.54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объекта: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Нежилое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помещение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26,2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Помещение расположено на 2 этаже здания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Вход: общий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использования: любой 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gallery_img" descr="https://okulovka.com/sites/default/files/styles/node_gallery_display/public/node_gallery/S0104010.jpg?itok=TVnkzGR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" y="1295401"/>
            <a:ext cx="5455951" cy="433387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009" y="3772840"/>
            <a:ext cx="1779302" cy="193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8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1800" y="1409700"/>
            <a:ext cx="4835167" cy="4143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Окуловка, ул. Парфенова, д.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8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лабораторного корпуса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385,3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6" y="1170782"/>
            <a:ext cx="4947700" cy="3058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6" y="4229100"/>
            <a:ext cx="3165244" cy="19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6" y="4253791"/>
            <a:ext cx="3048000" cy="18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96050" y="1495424"/>
            <a:ext cx="5120917" cy="386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п.Боровёнка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ул.Пролетарская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бани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84,9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00" y="1495424"/>
            <a:ext cx="4743450" cy="3865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7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2387" y="1447801"/>
            <a:ext cx="3590925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	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Окуловка,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Новгородская,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д.34а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гараж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297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125" y="1447801"/>
            <a:ext cx="3562349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Новгородская,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д.34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гараж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 кузницей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477,6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5723" y="1447801"/>
            <a:ext cx="3501244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д.Мошниково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43,9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93775"/>
            <a:ext cx="7019925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35567" y="1004888"/>
            <a:ext cx="3562349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г. Окуловка, ул. Заводская,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17 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53:12:0101122:43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5196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поселений (земли населенных пунктов)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Разрешенное использование: для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строительства производственных зданий </a:t>
            </a:r>
          </a:p>
        </p:txBody>
      </p:sp>
    </p:spTree>
    <p:extLst>
      <p:ext uri="{BB962C8B-B14F-4D97-AF65-F5344CB8AC3E}">
        <p14:creationId xmlns:p14="http://schemas.microsoft.com/office/powerpoint/2010/main" val="5221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433</Words>
  <Application>Microsoft Office PowerPoint</Application>
  <PresentationFormat>Произвольный</PresentationFormat>
  <Paragraphs>157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Правовое регулирование предоставления имущества муниципального образования «Окуловский муниципальный район»</vt:lpstr>
      <vt:lpstr>Преимущества работы с органами местного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LuchkinaAS</cp:lastModifiedBy>
  <cp:revision>168</cp:revision>
  <cp:lastPrinted>2023-02-21T06:38:27Z</cp:lastPrinted>
  <dcterms:created xsi:type="dcterms:W3CDTF">2022-06-28T08:05:40Z</dcterms:created>
  <dcterms:modified xsi:type="dcterms:W3CDTF">2025-07-11T07:47:15Z</dcterms:modified>
</cp:coreProperties>
</file>